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34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8BD00C-E4FF-4BF5-B5AA-5878062910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8D4DF87-112C-44E3-8108-B5411854F9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760BBE-A043-414F-B9E4-3D679A5787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E93A-46A8-419B-8545-12AF03C84AF1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BB3FC0-954D-4E46-94DD-B805F7DEA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1A32AC-D1E7-4372-8D97-0C771F66A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77EFCE-219B-42E3-8259-2F2F06B46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789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ADD8E0-B1A4-44DA-B799-7C3105E3B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D30F0B6-61A0-4071-B498-60493BDC45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169DEF-F65D-4FC2-8F6A-49B4FDF888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E93A-46A8-419B-8545-12AF03C84AF1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8F8E3-C318-472B-BCFD-6EB053BCC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2009ED-EEC0-4FB7-ADF8-6769A5C5B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77EFCE-219B-42E3-8259-2F2F06B46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349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38BF5DC-B47F-4A85-9228-6903BCF278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B342EC5-4EEE-4456-9D45-07372E0975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B21B89-B52F-48E7-8E34-D519986140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E93A-46A8-419B-8545-12AF03C84AF1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178006-F218-4E11-9E5A-66FD3660B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F16CA9-C190-4937-9661-180896000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77EFCE-219B-42E3-8259-2F2F06B46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80101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66961070-C1C3-4E84-91C8-5AA11AB16B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6" y="1"/>
            <a:ext cx="12170868" cy="685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606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5A3EEB-4412-4ED1-BD50-B9B65357D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DF0B58-CF4B-47B5-9000-FF67FCE4E2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753A70-65EE-4547-9D40-2D019AB387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E93A-46A8-419B-8545-12AF03C84AF1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4246B2-17C7-4525-8192-79CED7806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3802D6-E3E2-44FF-8ED0-E1C0DD94D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77EFCE-219B-42E3-8259-2F2F06B46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1177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74F243-467A-4AA9-96E2-DAC10A450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206F828-463F-477A-AABE-A598A70B22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374D7D-CB45-4769-853E-EE0B0D027E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E93A-46A8-419B-8545-12AF03C84AF1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A02535-8918-4B46-BE52-0C5EB2070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65DE09-1399-4C51-8CB6-F1CF95305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77EFCE-219B-42E3-8259-2F2F06B46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5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17DE4A-D50B-4F7C-A5AC-2AD191EE1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62DA1D5-6EAF-4952-A59F-2ECD07C6B4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23824D7-193C-4223-AEE8-67D7A2583C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3DB7AA0-23E0-4BD5-A324-4242B8C44E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E93A-46A8-419B-8545-12AF03C84AF1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C2B9C1-E818-4441-93E9-F19B36D9C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27A6236-04A8-47FC-9E08-6ED018782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77EFCE-219B-42E3-8259-2F2F06B46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846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DAED43-98D9-44C8-9B14-7D845BC4D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5E2502B-34B9-4774-8373-B9F302EDCE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2486607-DDB6-4638-A0BF-351734375D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214B11D-6818-4251-8A08-6ACBD9E452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722D39-2275-4011-9085-544C58297F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59443E4-A3D4-49CF-944F-434102E6EE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E93A-46A8-419B-8545-12AF03C84AF1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AC72696-0E8E-4A3D-84CA-8C003224D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CA60052-9228-4740-A9E5-9C1CC7284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77EFCE-219B-42E3-8259-2F2F06B46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2599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ED4317-727C-4424-AC06-E03DEEA10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256C5A1-91A1-49B8-8258-D060FD1780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E93A-46A8-419B-8545-12AF03C84AF1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747795C-3D8F-4E75-9741-FA1035B57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6139BCD-B4E5-4350-ABFE-B398D4040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77EFCE-219B-42E3-8259-2F2F06B46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848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ECF0E1A-EFB5-4370-9D0C-20BDC13AD9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E93A-46A8-419B-8545-12AF03C84AF1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68196C9-0979-4678-AD81-7023C4A7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6810D6E-3770-4454-8719-276435A0A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77EFCE-219B-42E3-8259-2F2F06B46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2763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7F13CE-C29B-431B-8407-47BFE6688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A09648-1554-4AA9-AEDE-BC3E06761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D9C2D47-8280-4B0F-9A78-F6FF6EE782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3290FB3-85DB-4D41-91CF-C82D375804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E93A-46A8-419B-8545-12AF03C84AF1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34623A-16ED-4A1D-B302-4A3793772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3DCF0-92A5-4212-A86F-F4F7A5060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77EFCE-219B-42E3-8259-2F2F06B46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1411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74EB35-8D17-4FEC-BA7A-64988C9BD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37BB3D3-E059-44FE-AE2B-5F304E7766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770AF61-C576-41C6-900F-A7E9D2793B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B013B01-5A73-465A-8058-61567558AC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E93A-46A8-419B-8545-12AF03C84AF1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48E8678-C16A-4DC2-861B-9FD442734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3CF7D97-B199-4D22-BABB-2B6F7BB58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77EFCE-219B-42E3-8259-2F2F06B46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89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928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5">
            <a:extLst>
              <a:ext uri="{FF2B5EF4-FFF2-40B4-BE49-F238E27FC236}">
                <a16:creationId xmlns:a16="http://schemas.microsoft.com/office/drawing/2014/main" id="{20759067-0996-422C-A75E-181E1981C3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4844" y="3429000"/>
            <a:ext cx="244371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defRPr/>
            </a:pPr>
            <a:r>
              <a:rPr kumimoji="0" lang="ja-JP" altLang="en-US" sz="2000" spc="1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筆頭著者名：</a:t>
            </a:r>
            <a:endParaRPr kumimoji="0" lang="en-US" altLang="ja-JP" sz="2000" spc="1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r" eaLnBrk="1" hangingPunct="1">
              <a:defRPr/>
            </a:pPr>
            <a:r>
              <a:rPr kumimoji="0" lang="ja-JP" altLang="en-US" sz="2000" spc="1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共著者名：</a:t>
            </a:r>
            <a:endParaRPr kumimoji="0" lang="en-US" altLang="ja-JP" sz="2000" spc="1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FE64B9F-4332-481F-8E66-1C1BC222C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2097" y="527545"/>
            <a:ext cx="676780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3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lang="en-US" altLang="ja-JP" sz="3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79</a:t>
            </a:r>
            <a:r>
              <a:rPr lang="ja-JP" altLang="en-US" sz="3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 日本体力医学会大会</a:t>
            </a:r>
            <a:endParaRPr lang="en-US" altLang="ja-JP" sz="3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 eaLnBrk="1" hangingPunct="1">
              <a:defRPr/>
            </a:pPr>
            <a:r>
              <a:rPr lang="en-US" altLang="ja-JP" sz="3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COI</a:t>
            </a:r>
            <a:r>
              <a:rPr lang="ja-JP" altLang="en-US" sz="3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開示</a:t>
            </a:r>
          </a:p>
        </p:txBody>
      </p:sp>
      <p:sp>
        <p:nvSpPr>
          <p:cNvPr id="10" name="正方形/長方形 5">
            <a:extLst>
              <a:ext uri="{FF2B5EF4-FFF2-40B4-BE49-F238E27FC236}">
                <a16:creationId xmlns:a16="http://schemas.microsoft.com/office/drawing/2014/main" id="{B2D73313-54A5-4905-B34C-5216A70887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8558" y="3429000"/>
            <a:ext cx="585369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r>
              <a:rPr kumimoji="0" lang="ja-JP" altLang="en-US" sz="2000" spc="1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●●●●</a:t>
            </a:r>
            <a:endParaRPr kumimoji="0" lang="en-US" altLang="ja-JP" sz="2000" spc="1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eaLnBrk="1" hangingPunct="1"/>
            <a:r>
              <a:rPr kumimoji="0" lang="ja-JP" altLang="en-US" sz="2000" spc="1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□□ □□、□□ □□、□□ □□</a:t>
            </a:r>
            <a:endParaRPr kumimoji="0" lang="en-US" altLang="ja-JP" sz="2000" spc="1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4BFAB3C6-149D-4210-A8C6-FA82A4ACEA88}"/>
              </a:ext>
            </a:extLst>
          </p:cNvPr>
          <p:cNvCxnSpPr>
            <a:cxnSpLocks/>
          </p:cNvCxnSpPr>
          <p:nvPr/>
        </p:nvCxnSpPr>
        <p:spPr>
          <a:xfrm>
            <a:off x="894184" y="1762847"/>
            <a:ext cx="10403633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C1CDBAD-22EC-4112-8A74-FE73ABBAF9FA}"/>
              </a:ext>
            </a:extLst>
          </p:cNvPr>
          <p:cNvSpPr txBox="1"/>
          <p:nvPr/>
        </p:nvSpPr>
        <p:spPr>
          <a:xfrm>
            <a:off x="4028767" y="2287906"/>
            <a:ext cx="41344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0" lang="ja-JP" altLang="en-US" sz="4000" spc="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演題名：○○○○</a:t>
            </a:r>
            <a:endParaRPr kumimoji="0" lang="en-US" altLang="ja-JP" sz="4000" spc="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7331F59F-739D-4853-A709-D7CDDE564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5033" y="5335229"/>
            <a:ext cx="9144000" cy="1092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kumimoji="0" lang="en-US" altLang="ja-JP" sz="2000" dirty="0">
              <a:solidFill>
                <a:schemeClr val="tx1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kumimoji="0" lang="ja-JP" altLang="en-US" sz="2000" dirty="0">
                <a:solidFill>
                  <a:schemeClr val="tx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　演題発表内容に関連し、開示すべきＣＯＩ関係にある企業等はありません。</a:t>
            </a:r>
            <a:endParaRPr kumimoji="0" lang="en-US" altLang="ja-JP" sz="2000" dirty="0">
              <a:solidFill>
                <a:schemeClr val="tx1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5078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58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BIZ UDP明朝 Medium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ibarakiminami4018</dc:creator>
  <cp:lastModifiedBy>小谷　孝子</cp:lastModifiedBy>
  <cp:revision>10</cp:revision>
  <dcterms:created xsi:type="dcterms:W3CDTF">2019-08-15T04:20:34Z</dcterms:created>
  <dcterms:modified xsi:type="dcterms:W3CDTF">2025-06-10T05:22:44Z</dcterms:modified>
</cp:coreProperties>
</file>