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D77122F-B2D2-4EC2-91F5-CA24B7C1A0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44994-531B-499F-9161-80AFD003D2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09379-A14C-4282-9C5A-BC841F140B9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D69CDC-D68C-46DD-BA42-32EF0527E4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910FF7-5AB3-4F3E-9D0F-F4D719A5D6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060EA-9E34-4D94-AA01-28F6219DE0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957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66961070-C1C3-4E84-91C8-5AA11AB16B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" y="1"/>
            <a:ext cx="12170868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6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CB633-C897-4581-BD7A-342750270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2DA2DF-4202-4BBE-AE7B-CB76BC038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9A447-C11B-4244-B40E-8B915F20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85E506-90AD-4E15-9C20-D058130C2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F818D1-5445-4BA3-962A-60538CAB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D4454BC-BE14-445B-A6EA-FA8CDD054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0C13CA-1AD4-40AD-AC9B-BD0922C4E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424CEF-CE99-4C99-BE99-D42BEC8E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CFC13-00AD-456E-BDDC-505713FF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A2C892-9861-41CD-8509-C1A86C094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82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E0037-630C-4793-A422-E6D0CD6FE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94D85C-98C1-4CCD-B242-B50F1AD5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49C2A-60D5-48A6-ADB3-F7EA5A2001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0C9A7-71D6-45D4-A9F0-2E1E9D3F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9ACC1A-5CDF-4999-AF73-EA78572C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2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EC1DB1-40B9-478B-82AC-916E6691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5CA9F5-41EF-4EE7-9B3A-330CDA6DC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E1EFA4-A520-4310-A7E0-13069DFF9F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49F45A-BDF7-45BD-8982-3BE5F94E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68A2C-777E-4D7C-996E-60144249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94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9C2F3-54F2-4C25-8EAA-CE5B8B5E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D71C5-DBBB-470F-BBCC-394E4655E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6C910B-2966-49AD-B086-9F8B1FD6F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650A64-D7DB-4287-9ADC-2126F965D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8F3209-4205-432F-BE4C-C98A9012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B66FEF-32B1-4B62-A17B-6770F59B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9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AE1FA7-A9B8-4413-8F4F-468BA563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83A1B7-CA10-4F31-8D93-24C2EFC23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210A89-FDCC-44A3-804E-79FB672E9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963EFB0-617C-4C81-9F96-57A8D9129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CA1B71-D2F4-4BCF-94ED-50A2909C4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D301B0-E442-4620-9453-4E884ECB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26796A-2BB9-43EF-A3FA-10B0C7D7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239B4D-EE4B-4C09-9C86-A8FCD5F75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0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460852-7ADA-4CA2-AC3B-5DB7740EC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D023CD-9093-4DCA-AD2B-644FE498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DF0C7C-30FB-449C-A482-3552B178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864246-948C-48C9-939F-98A1626B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17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445A4B3-DF0B-4EE4-9F04-7DC56A8771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DC9E1B-80D3-4088-B361-B6966BA1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1A0B9E-3874-47ED-8A73-3A104A2AB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06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203A91-EB6F-4931-A0C4-78C2896CE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49F2CD-14C1-4220-A2D8-9FE2549F9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479F6-E5B7-4B62-B8FC-CCA0E7097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968AF6-8729-4EA3-9EDC-53AD3A84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06DE36-B887-49E4-A68D-78663A48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66A1CC-6FDC-4EBC-83C9-F2846021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3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D90B9-01B9-4BED-892B-759C55FB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D1D1BD-FBA3-47B3-8B3E-BBECB4275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BF2890-2069-4A88-9DF4-93D4CC291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2033A-7BA8-4639-82D7-C21C3F2C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1F839E-C1AD-4EFD-8527-DD763B5C333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348A23-C8C8-48C6-8B42-D417C516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D0DBE9-F984-4CF3-87B8-81F35DFA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74DA59-4F42-48C8-A915-D0F7B9C6F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38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696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>
            <a:extLst>
              <a:ext uri="{FF2B5EF4-FFF2-40B4-BE49-F238E27FC236}">
                <a16:creationId xmlns:a16="http://schemas.microsoft.com/office/drawing/2014/main" id="{20759067-0996-422C-A75E-181E1981C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844" y="3059156"/>
            <a:ext cx="24437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筆頭著者名：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r" eaLnBrk="1" hangingPunct="1">
              <a:defRPr/>
            </a:pPr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共著者名：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856F1A-8156-41F7-825D-8013EDC5E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697" y="4040199"/>
            <a:ext cx="7058930" cy="546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ja-JP" altLang="en-US" sz="1400" b="1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  <a:cs typeface="ＭＳ Ｐゴシック" panose="020B0600070205080204" pitchFamily="50" charset="-128"/>
              </a:rPr>
              <a:t>演題発表内容に関連し、発表者らが開示すべきＣＯＩ関係にある企業等として、</a:t>
            </a:r>
            <a:endParaRPr kumimoji="0" lang="en-US" altLang="ja-JP" sz="1400" b="1" dirty="0">
              <a:latin typeface="BIZ UDP明朝 Medium" panose="02020500000000000000" pitchFamily="18" charset="-128"/>
              <a:ea typeface="BIZ UDP明朝 Medium" panose="02020500000000000000" pitchFamily="18" charset="-128"/>
              <a:cs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defRPr/>
            </a:pPr>
            <a:r>
              <a:rPr kumimoji="0" lang="ja-JP" altLang="en-US" sz="1400" b="1" kern="0" dirty="0">
                <a:solidFill>
                  <a:srgbClr val="0070C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以下、（例）該当項目のみ記載してください。</a:t>
            </a:r>
            <a:endParaRPr kumimoji="0" lang="en-US" altLang="ja-JP" sz="1400" b="1" kern="0" dirty="0">
              <a:solidFill>
                <a:srgbClr val="0070C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kumimoji="0" lang="ja-JP" altLang="en-US" sz="1600" b="1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  <a:cs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E64B9F-4332-481F-8E66-1C1BC222C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2097" y="527545"/>
            <a:ext cx="676780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79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 日本体力医学会大会</a:t>
            </a:r>
            <a:endParaRPr lang="en-US" altLang="ja-JP" sz="3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eaLnBrk="1" hangingPunct="1">
              <a:defRPr/>
            </a:pPr>
            <a:r>
              <a:rPr lang="en-US" altLang="ja-JP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3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E83230F-5EF1-4A2E-9258-E309DCF655A3}"/>
              </a:ext>
            </a:extLst>
          </p:cNvPr>
          <p:cNvSpPr txBox="1">
            <a:spLocks noChangeArrowheads="1"/>
          </p:cNvSpPr>
          <p:nvPr/>
        </p:nvSpPr>
        <p:spPr>
          <a:xfrm>
            <a:off x="2196662" y="4586514"/>
            <a:ext cx="7798676" cy="1754451"/>
          </a:xfrm>
          <a:prstGeom prst="rect">
            <a:avLst/>
          </a:prstGeom>
          <a:ln>
            <a:solidFill>
              <a:srgbClr val="0070C0"/>
            </a:solidFill>
            <a:prstDash val="dash"/>
          </a:ln>
        </p:spPr>
        <p:txBody>
          <a:bodyPr tIns="72000" numCol="2" spcCol="18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①顧問：　〇〇製薬　　　　　　　　</a:t>
            </a: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②株保有・利益：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③特許使用料：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</a:t>
            </a: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④講演料：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</a:t>
            </a: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⑤原稿料：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  　　</a:t>
            </a:r>
          </a:p>
          <a:p>
            <a:pPr marL="180000" indent="-180000" eaLnBrk="1" hangingPunct="1">
              <a:buFontTx/>
              <a:buNone/>
              <a:defRPr/>
            </a:pPr>
            <a:endParaRPr kumimoji="0" lang="en-US" altLang="ja-JP" sz="18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0000" indent="-180000" eaLnBrk="1" hangingPunct="1">
              <a:buFontTx/>
              <a:buNone/>
              <a:defRPr/>
            </a:pPr>
            <a:endParaRPr kumimoji="0" lang="en-US" altLang="ja-JP" sz="18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0000" indent="-180000" eaLnBrk="1" hangingPunct="1">
              <a:buFontTx/>
              <a:buNone/>
              <a:defRPr/>
            </a:pPr>
            <a:endParaRPr kumimoji="0" lang="en-US" altLang="ja-JP" sz="18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⑥受託研究・共同研究費：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⑦奨学寄付金：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　　　　　　　　　　</a:t>
            </a: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⑧寄附講座所属：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</a:t>
            </a:r>
          </a:p>
          <a:p>
            <a:pPr marL="180000" indent="-180000" eaLnBrk="1" hangingPunct="1">
              <a:buFontTx/>
              <a:buNone/>
              <a:defRPr/>
            </a:pP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⑨贈答品などの報酬：　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〇〇製薬</a:t>
            </a:r>
            <a:r>
              <a:rPr kumimoji="0" lang="ja-JP" altLang="en-US" sz="1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　　　</a:t>
            </a:r>
          </a:p>
          <a:p>
            <a:pPr marL="180000" indent="-180000" algn="ctr" eaLnBrk="1" hangingPunct="1">
              <a:buFontTx/>
              <a:buNone/>
              <a:defRPr/>
            </a:pPr>
            <a:endParaRPr kumimoji="0" lang="en-US" altLang="ja-JP" sz="1800" i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0000" indent="-180000" eaLnBrk="1" hangingPunct="1">
              <a:buFontTx/>
              <a:buNone/>
              <a:defRPr/>
            </a:pPr>
            <a:endParaRPr kumimoji="0" lang="en-US" altLang="ja-JP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5">
            <a:extLst>
              <a:ext uri="{FF2B5EF4-FFF2-40B4-BE49-F238E27FC236}">
                <a16:creationId xmlns:a16="http://schemas.microsoft.com/office/drawing/2014/main" id="{B2D73313-54A5-4905-B34C-5216A7088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8558" y="3059156"/>
            <a:ext cx="58536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●●●●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eaLnBrk="1" hangingPunct="1"/>
            <a:r>
              <a:rPr kumimoji="0" lang="ja-JP" altLang="en-US" sz="2000" spc="1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□□ □□、□□ □□、□□ □□</a:t>
            </a:r>
            <a:endParaRPr kumimoji="0" lang="en-US" altLang="ja-JP" sz="2000" spc="1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BFAB3C6-149D-4210-A8C6-FA82A4ACEA88}"/>
              </a:ext>
            </a:extLst>
          </p:cNvPr>
          <p:cNvCxnSpPr>
            <a:cxnSpLocks/>
          </p:cNvCxnSpPr>
          <p:nvPr/>
        </p:nvCxnSpPr>
        <p:spPr>
          <a:xfrm>
            <a:off x="894184" y="1762847"/>
            <a:ext cx="104036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C1CDBAD-22EC-4112-8A74-FE73ABBAF9FA}"/>
              </a:ext>
            </a:extLst>
          </p:cNvPr>
          <p:cNvSpPr txBox="1"/>
          <p:nvPr/>
        </p:nvSpPr>
        <p:spPr>
          <a:xfrm>
            <a:off x="4028767" y="1918062"/>
            <a:ext cx="4134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ja-JP" altLang="en-US" sz="40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演題名：○○○○</a:t>
            </a:r>
            <a:endParaRPr kumimoji="0" lang="en-US" altLang="ja-JP" sz="4000" spc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07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131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BIZ UDP明朝 Medium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ibarakiminami4018</dc:creator>
  <cp:lastModifiedBy>小谷　孝子</cp:lastModifiedBy>
  <cp:revision>11</cp:revision>
  <dcterms:created xsi:type="dcterms:W3CDTF">2019-08-15T04:07:59Z</dcterms:created>
  <dcterms:modified xsi:type="dcterms:W3CDTF">2025-06-10T05:23:52Z</dcterms:modified>
</cp:coreProperties>
</file>