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8000663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83" d="100"/>
          <a:sy n="83" d="100"/>
        </p:scale>
        <p:origin x="1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531818"/>
            <a:ext cx="13500497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4916115"/>
            <a:ext cx="13500497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0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26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498328"/>
            <a:ext cx="3881393" cy="79320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498328"/>
            <a:ext cx="11419171" cy="79320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17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9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333476"/>
            <a:ext cx="15525572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6263768"/>
            <a:ext cx="15525572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5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491640"/>
            <a:ext cx="7650282" cy="59387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491640"/>
            <a:ext cx="7650282" cy="59387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2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498329"/>
            <a:ext cx="15525572" cy="18091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294476"/>
            <a:ext cx="761512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418964"/>
            <a:ext cx="7615123" cy="50287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294476"/>
            <a:ext cx="7652626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418964"/>
            <a:ext cx="7652626" cy="50287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21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2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3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623993"/>
            <a:ext cx="5805682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347653"/>
            <a:ext cx="9112836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807970"/>
            <a:ext cx="5805682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9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623993"/>
            <a:ext cx="5805682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347653"/>
            <a:ext cx="9112836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2807970"/>
            <a:ext cx="5805682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27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498329"/>
            <a:ext cx="15525572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491640"/>
            <a:ext cx="15525572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8675241"/>
            <a:ext cx="405014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7BD0-8B14-004C-9893-EC3A1156F98F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8675241"/>
            <a:ext cx="6075224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8675241"/>
            <a:ext cx="405014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936D-3FF0-334F-8142-5707C220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4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kumimoji="1"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kumimoji="1"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092127-C34D-6ED3-CF1D-618FE0116BFB}"/>
              </a:ext>
            </a:extLst>
          </p:cNvPr>
          <p:cNvSpPr txBox="1"/>
          <p:nvPr/>
        </p:nvSpPr>
        <p:spPr>
          <a:xfrm>
            <a:off x="1533679" y="3479913"/>
            <a:ext cx="137559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19" indent="-495319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本研究において開示すべき</a:t>
            </a:r>
            <a:r>
              <a:rPr lang="en-US" altLang="ja-JP" sz="4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関係にある企業などはない。</a:t>
            </a:r>
            <a:endParaRPr lang="en-US" altLang="ja-JP" sz="4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4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495319" indent="-495319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本研究は、○○ 大学</a:t>
            </a:r>
            <a:r>
              <a:rPr lang="en-US" altLang="ja-JP" sz="4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「△△</a:t>
            </a:r>
            <a:r>
              <a:rPr lang="en-US" altLang="ja-JP" sz="4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 </a:t>
            </a: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研究倫理審査委員会」の承認（番号</a:t>
            </a:r>
            <a:r>
              <a:rPr lang="en-US" altLang="ja-JP" sz="44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-2025-079</a:t>
            </a:r>
            <a:r>
              <a:rPr lang="ja-JP" altLang="en-US" sz="44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）、ならびにヘルシンキ宣言のもと実施された。</a:t>
            </a:r>
            <a:endParaRPr lang="en-US" altLang="ja-JP" sz="44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C6F1B2-23DF-2764-F06E-2B8A6D36F1D6}"/>
              </a:ext>
            </a:extLst>
          </p:cNvPr>
          <p:cNvSpPr txBox="1"/>
          <p:nvPr/>
        </p:nvSpPr>
        <p:spPr>
          <a:xfrm>
            <a:off x="686989" y="574158"/>
            <a:ext cx="13058383" cy="1446550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kumimoji="1" lang="ja-JP" altLang="en-US" sz="440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の開示（利益相反「なし」の場合）　ならびに</a:t>
            </a:r>
            <a:endParaRPr kumimoji="1" lang="en-US" altLang="ja-JP" sz="4400" dirty="0">
              <a:solidFill>
                <a:schemeClr val="tx1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/>
            <a:r>
              <a:rPr kumimoji="1" lang="ja-JP" altLang="en-US" sz="4400">
                <a:solidFill>
                  <a:schemeClr val="tx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研究倫理審査の手続きについての表記の例</a:t>
            </a:r>
          </a:p>
        </p:txBody>
      </p:sp>
    </p:spTree>
    <p:extLst>
      <p:ext uri="{BB962C8B-B14F-4D97-AF65-F5344CB8AC3E}">
        <p14:creationId xmlns:p14="http://schemas.microsoft.com/office/powerpoint/2010/main" val="416284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71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 健志(thashimo)</dc:creator>
  <cp:lastModifiedBy>小谷　孝子</cp:lastModifiedBy>
  <cp:revision>2</cp:revision>
  <dcterms:created xsi:type="dcterms:W3CDTF">2025-06-16T02:57:12Z</dcterms:created>
  <dcterms:modified xsi:type="dcterms:W3CDTF">2025-06-20T11:36:06Z</dcterms:modified>
</cp:coreProperties>
</file>