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8000663" cy="9359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83" d="100"/>
          <a:sy n="83" d="100"/>
        </p:scale>
        <p:origin x="1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531818"/>
            <a:ext cx="13500497" cy="3258632"/>
          </a:xfrm>
        </p:spPr>
        <p:txBody>
          <a:bodyPr anchor="b"/>
          <a:lstStyle>
            <a:lvl1pPr algn="ctr">
              <a:defRPr sz="81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4916115"/>
            <a:ext cx="13500497" cy="2259809"/>
          </a:xfrm>
        </p:spPr>
        <p:txBody>
          <a:bodyPr/>
          <a:lstStyle>
            <a:lvl1pPr marL="0" indent="0" algn="ctr">
              <a:buNone/>
              <a:defRPr sz="3276"/>
            </a:lvl1pPr>
            <a:lvl2pPr marL="623987" indent="0" algn="ctr">
              <a:buNone/>
              <a:defRPr sz="2730"/>
            </a:lvl2pPr>
            <a:lvl3pPr marL="1247973" indent="0" algn="ctr">
              <a:buNone/>
              <a:defRPr sz="2457"/>
            </a:lvl3pPr>
            <a:lvl4pPr marL="1871960" indent="0" algn="ctr">
              <a:buNone/>
              <a:defRPr sz="2184"/>
            </a:lvl4pPr>
            <a:lvl5pPr marL="2495946" indent="0" algn="ctr">
              <a:buNone/>
              <a:defRPr sz="2184"/>
            </a:lvl5pPr>
            <a:lvl6pPr marL="3119933" indent="0" algn="ctr">
              <a:buNone/>
              <a:defRPr sz="2184"/>
            </a:lvl6pPr>
            <a:lvl7pPr marL="3743919" indent="0" algn="ctr">
              <a:buNone/>
              <a:defRPr sz="2184"/>
            </a:lvl7pPr>
            <a:lvl8pPr marL="4367906" indent="0" algn="ctr">
              <a:buNone/>
              <a:defRPr sz="2184"/>
            </a:lvl8pPr>
            <a:lvl9pPr marL="4991892" indent="0" algn="ctr">
              <a:buNone/>
              <a:defRPr sz="218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30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26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498328"/>
            <a:ext cx="3881393" cy="79320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498328"/>
            <a:ext cx="11419171" cy="79320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17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89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333476"/>
            <a:ext cx="15525572" cy="3893458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6263768"/>
            <a:ext cx="15525572" cy="2047477"/>
          </a:xfrm>
        </p:spPr>
        <p:txBody>
          <a:bodyPr/>
          <a:lstStyle>
            <a:lvl1pPr marL="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1pPr>
            <a:lvl2pPr marL="623987" indent="0">
              <a:buNone/>
              <a:defRPr sz="2730">
                <a:solidFill>
                  <a:schemeClr val="tx1">
                    <a:tint val="75000"/>
                  </a:schemeClr>
                </a:solidFill>
              </a:defRPr>
            </a:lvl2pPr>
            <a:lvl3pPr marL="1247973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3pPr>
            <a:lvl4pPr marL="1871960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4pPr>
            <a:lvl5pPr marL="249594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5pPr>
            <a:lvl6pPr marL="3119933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6pPr>
            <a:lvl7pPr marL="3743919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7pPr>
            <a:lvl8pPr marL="4367906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8pPr>
            <a:lvl9pPr marL="4991892" indent="0">
              <a:buNone/>
              <a:defRPr sz="21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25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491640"/>
            <a:ext cx="7650282" cy="59387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491640"/>
            <a:ext cx="7650282" cy="59387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2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498329"/>
            <a:ext cx="15525572" cy="180914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294476"/>
            <a:ext cx="7615123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418964"/>
            <a:ext cx="7615123" cy="50287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294476"/>
            <a:ext cx="7652626" cy="1124487"/>
          </a:xfrm>
        </p:spPr>
        <p:txBody>
          <a:bodyPr anchor="b"/>
          <a:lstStyle>
            <a:lvl1pPr marL="0" indent="0">
              <a:buNone/>
              <a:defRPr sz="3276" b="1"/>
            </a:lvl1pPr>
            <a:lvl2pPr marL="623987" indent="0">
              <a:buNone/>
              <a:defRPr sz="2730" b="1"/>
            </a:lvl2pPr>
            <a:lvl3pPr marL="1247973" indent="0">
              <a:buNone/>
              <a:defRPr sz="2457" b="1"/>
            </a:lvl3pPr>
            <a:lvl4pPr marL="1871960" indent="0">
              <a:buNone/>
              <a:defRPr sz="2184" b="1"/>
            </a:lvl4pPr>
            <a:lvl5pPr marL="2495946" indent="0">
              <a:buNone/>
              <a:defRPr sz="2184" b="1"/>
            </a:lvl5pPr>
            <a:lvl6pPr marL="3119933" indent="0">
              <a:buNone/>
              <a:defRPr sz="2184" b="1"/>
            </a:lvl6pPr>
            <a:lvl7pPr marL="3743919" indent="0">
              <a:buNone/>
              <a:defRPr sz="2184" b="1"/>
            </a:lvl7pPr>
            <a:lvl8pPr marL="4367906" indent="0">
              <a:buNone/>
              <a:defRPr sz="2184" b="1"/>
            </a:lvl8pPr>
            <a:lvl9pPr marL="4991892" indent="0">
              <a:buNone/>
              <a:defRPr sz="218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418964"/>
            <a:ext cx="7652626" cy="50287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21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72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73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623993"/>
            <a:ext cx="5805682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347653"/>
            <a:ext cx="9112836" cy="6651596"/>
          </a:xfrm>
        </p:spPr>
        <p:txBody>
          <a:bodyPr/>
          <a:lstStyle>
            <a:lvl1pPr>
              <a:defRPr sz="4367"/>
            </a:lvl1pPr>
            <a:lvl2pPr>
              <a:defRPr sz="3821"/>
            </a:lvl2pPr>
            <a:lvl3pPr>
              <a:defRPr sz="3276"/>
            </a:lvl3pPr>
            <a:lvl4pPr>
              <a:defRPr sz="2730"/>
            </a:lvl4pPr>
            <a:lvl5pPr>
              <a:defRPr sz="2730"/>
            </a:lvl5pPr>
            <a:lvl6pPr>
              <a:defRPr sz="2730"/>
            </a:lvl6pPr>
            <a:lvl7pPr>
              <a:defRPr sz="2730"/>
            </a:lvl7pPr>
            <a:lvl8pPr>
              <a:defRPr sz="2730"/>
            </a:lvl8pPr>
            <a:lvl9pPr>
              <a:defRPr sz="273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2807970"/>
            <a:ext cx="5805682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49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623993"/>
            <a:ext cx="5805682" cy="2183977"/>
          </a:xfrm>
        </p:spPr>
        <p:txBody>
          <a:bodyPr anchor="b"/>
          <a:lstStyle>
            <a:lvl1pPr>
              <a:defRPr sz="43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347653"/>
            <a:ext cx="9112836" cy="6651596"/>
          </a:xfrm>
        </p:spPr>
        <p:txBody>
          <a:bodyPr anchor="t"/>
          <a:lstStyle>
            <a:lvl1pPr marL="0" indent="0">
              <a:buNone/>
              <a:defRPr sz="4367"/>
            </a:lvl1pPr>
            <a:lvl2pPr marL="623987" indent="0">
              <a:buNone/>
              <a:defRPr sz="3821"/>
            </a:lvl2pPr>
            <a:lvl3pPr marL="1247973" indent="0">
              <a:buNone/>
              <a:defRPr sz="3276"/>
            </a:lvl3pPr>
            <a:lvl4pPr marL="1871960" indent="0">
              <a:buNone/>
              <a:defRPr sz="2730"/>
            </a:lvl4pPr>
            <a:lvl5pPr marL="2495946" indent="0">
              <a:buNone/>
              <a:defRPr sz="2730"/>
            </a:lvl5pPr>
            <a:lvl6pPr marL="3119933" indent="0">
              <a:buNone/>
              <a:defRPr sz="2730"/>
            </a:lvl6pPr>
            <a:lvl7pPr marL="3743919" indent="0">
              <a:buNone/>
              <a:defRPr sz="2730"/>
            </a:lvl7pPr>
            <a:lvl8pPr marL="4367906" indent="0">
              <a:buNone/>
              <a:defRPr sz="2730"/>
            </a:lvl8pPr>
            <a:lvl9pPr marL="4991892" indent="0">
              <a:buNone/>
              <a:defRPr sz="273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2807970"/>
            <a:ext cx="5805682" cy="5202112"/>
          </a:xfrm>
        </p:spPr>
        <p:txBody>
          <a:bodyPr/>
          <a:lstStyle>
            <a:lvl1pPr marL="0" indent="0">
              <a:buNone/>
              <a:defRPr sz="2184"/>
            </a:lvl1pPr>
            <a:lvl2pPr marL="623987" indent="0">
              <a:buNone/>
              <a:defRPr sz="1911"/>
            </a:lvl2pPr>
            <a:lvl3pPr marL="1247973" indent="0">
              <a:buNone/>
              <a:defRPr sz="1638"/>
            </a:lvl3pPr>
            <a:lvl4pPr marL="1871960" indent="0">
              <a:buNone/>
              <a:defRPr sz="1365"/>
            </a:lvl4pPr>
            <a:lvl5pPr marL="2495946" indent="0">
              <a:buNone/>
              <a:defRPr sz="1365"/>
            </a:lvl5pPr>
            <a:lvl6pPr marL="3119933" indent="0">
              <a:buNone/>
              <a:defRPr sz="1365"/>
            </a:lvl6pPr>
            <a:lvl7pPr marL="3743919" indent="0">
              <a:buNone/>
              <a:defRPr sz="1365"/>
            </a:lvl7pPr>
            <a:lvl8pPr marL="4367906" indent="0">
              <a:buNone/>
              <a:defRPr sz="1365"/>
            </a:lvl8pPr>
            <a:lvl9pPr marL="4991892" indent="0">
              <a:buNone/>
              <a:defRPr sz="13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27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498329"/>
            <a:ext cx="15525572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491640"/>
            <a:ext cx="15525572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8675241"/>
            <a:ext cx="405014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B7BD0-8B14-004C-9893-EC3A1156F98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8675241"/>
            <a:ext cx="6075224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8675241"/>
            <a:ext cx="4050149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3936D-3FF0-334F-8142-5707C2202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24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47973" rtl="0" eaLnBrk="1" latinLnBrk="0" hangingPunct="1">
        <a:lnSpc>
          <a:spcPct val="90000"/>
        </a:lnSpc>
        <a:spcBef>
          <a:spcPct val="0"/>
        </a:spcBef>
        <a:buNone/>
        <a:defRPr kumimoji="1" sz="60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993" indent="-311993" algn="l" defTabSz="1247973" rtl="0" eaLnBrk="1" latinLnBrk="0" hangingPunct="1">
        <a:lnSpc>
          <a:spcPct val="90000"/>
        </a:lnSpc>
        <a:spcBef>
          <a:spcPts val="1365"/>
        </a:spcBef>
        <a:buFont typeface="Arial" panose="020B0604020202020204" pitchFamily="34" charset="0"/>
        <a:buChar char="•"/>
        <a:defRPr kumimoji="1" sz="3821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3276" kern="1200">
          <a:solidFill>
            <a:schemeClr val="tx1"/>
          </a:solidFill>
          <a:latin typeface="+mn-lt"/>
          <a:ea typeface="+mn-ea"/>
          <a:cs typeface="+mn-cs"/>
        </a:defRPr>
      </a:lvl2pPr>
      <a:lvl3pPr marL="155996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730" kern="1200">
          <a:solidFill>
            <a:schemeClr val="tx1"/>
          </a:solidFill>
          <a:latin typeface="+mn-lt"/>
          <a:ea typeface="+mn-ea"/>
          <a:cs typeface="+mn-cs"/>
        </a:defRPr>
      </a:lvl3pPr>
      <a:lvl4pPr marL="218395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807940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43192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4055913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679899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5303886" indent="-311993" algn="l" defTabSz="1247973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1pPr>
      <a:lvl2pPr marL="623987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247973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3pPr>
      <a:lvl4pPr marL="1871960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4pPr>
      <a:lvl5pPr marL="2495946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5pPr>
      <a:lvl6pPr marL="3119933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6pPr>
      <a:lvl7pPr marL="3743919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7pPr>
      <a:lvl8pPr marL="4367906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8pPr>
      <a:lvl9pPr marL="4991892" algn="l" defTabSz="1247973" rtl="0" eaLnBrk="1" latinLnBrk="0" hangingPunct="1"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092127-C34D-6ED3-CF1D-618FE0116BFB}"/>
              </a:ext>
            </a:extLst>
          </p:cNvPr>
          <p:cNvSpPr txBox="1"/>
          <p:nvPr/>
        </p:nvSpPr>
        <p:spPr>
          <a:xfrm>
            <a:off x="1533679" y="3479913"/>
            <a:ext cx="137559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5319" indent="-495319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4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本研究において開示すべき</a:t>
            </a:r>
            <a:r>
              <a:rPr lang="en-US" altLang="ja-JP" sz="4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COI</a:t>
            </a:r>
            <a:r>
              <a:rPr lang="ja-JP" altLang="en-US" sz="4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関係にある企業などはない。</a:t>
            </a:r>
            <a:endParaRPr lang="en-US" altLang="ja-JP" sz="44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44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marL="495319" indent="-495319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4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本研究は、○○ 大学</a:t>
            </a:r>
            <a:r>
              <a:rPr lang="en-US" altLang="ja-JP" sz="4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r>
              <a:rPr lang="ja-JP" altLang="en-US" sz="4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「△△</a:t>
            </a:r>
            <a:r>
              <a:rPr lang="en-US" altLang="ja-JP" sz="4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</a:t>
            </a:r>
            <a:r>
              <a:rPr lang="ja-JP" altLang="en-US" sz="4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研究倫理審査委員会」の承認（番号</a:t>
            </a:r>
            <a:r>
              <a:rPr lang="en-US" altLang="ja-JP" sz="44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-2025-079</a:t>
            </a:r>
            <a:r>
              <a:rPr lang="ja-JP" altLang="en-US" sz="44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）、ならびにヘルシンキ宣言のもと実施された。</a:t>
            </a:r>
            <a:endParaRPr lang="en-US" altLang="ja-JP" sz="44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C6F1B2-23DF-2764-F06E-2B8A6D36F1D6}"/>
              </a:ext>
            </a:extLst>
          </p:cNvPr>
          <p:cNvSpPr txBox="1"/>
          <p:nvPr/>
        </p:nvSpPr>
        <p:spPr>
          <a:xfrm>
            <a:off x="686989" y="574158"/>
            <a:ext cx="13058383" cy="1446550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4400" dirty="0">
                <a:solidFill>
                  <a:schemeClr val="tx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COI</a:t>
            </a:r>
            <a:r>
              <a:rPr kumimoji="1" lang="ja-JP" altLang="en-US" sz="4400">
                <a:solidFill>
                  <a:schemeClr val="tx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の開示（利益相反「なし」の場合）　ならびに</a:t>
            </a:r>
            <a:endParaRPr kumimoji="1" lang="en-US" altLang="ja-JP" sz="4400" dirty="0">
              <a:solidFill>
                <a:schemeClr val="tx1"/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/>
            <a:r>
              <a:rPr kumimoji="1" lang="ja-JP" altLang="en-US" sz="4400">
                <a:solidFill>
                  <a:schemeClr val="tx1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研究倫理審査の手続きについての表記の例</a:t>
            </a:r>
          </a:p>
        </p:txBody>
      </p:sp>
    </p:spTree>
    <p:extLst>
      <p:ext uri="{BB962C8B-B14F-4D97-AF65-F5344CB8AC3E}">
        <p14:creationId xmlns:p14="http://schemas.microsoft.com/office/powerpoint/2010/main" val="416284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71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 W4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 健志(thashimo)</dc:creator>
  <cp:lastModifiedBy>小谷　孝子</cp:lastModifiedBy>
  <cp:revision>2</cp:revision>
  <dcterms:created xsi:type="dcterms:W3CDTF">2025-06-16T02:57:12Z</dcterms:created>
  <dcterms:modified xsi:type="dcterms:W3CDTF">2025-06-20T11:36:06Z</dcterms:modified>
</cp:coreProperties>
</file>