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525553-6484-44C8-9B74-50648D1116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F83F9C1-94DB-4A0A-85E9-D4E08A7B90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61391D-B259-4CD2-BAF4-60308B08B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661E-DBFC-4EE3-9E0E-2C152FFB281D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24A4DE-B85E-4138-B328-FF6270D98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616058-63BE-4D62-BAEA-536BCC96A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9E5AF-1EB0-4F19-AB15-61CAA9AC9F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513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F6DC8E-F72B-47BA-9A42-DB48C0C97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49AA54D-9083-4247-B1AD-8761FB4FCA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259167-07EF-4FDB-B42E-63FBC1F30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661E-DBFC-4EE3-9E0E-2C152FFB281D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16DBF6-19E8-423C-814F-909A7071D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BB5B8C-81D9-4BDC-BFBB-91E4E79FD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9E5AF-1EB0-4F19-AB15-61CAA9AC9F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415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BC2EDE4-F671-45ED-A371-27E3645E81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FD541E1-56F4-4043-8C0F-A540A3AA69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6BD3AE-0631-460B-8E9B-454430CB6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661E-DBFC-4EE3-9E0E-2C152FFB281D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0F6673-5491-4C7F-9EB6-2F18481D7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DE3391-1116-4866-B156-49CE37C56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9E5AF-1EB0-4F19-AB15-61CAA9AC9F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06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36A332-1764-4EDF-9961-211048F87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F5E7F5-2C5B-4813-BF86-794B75735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A095D1-9C31-4776-AD3A-EF6C4D0C6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661E-DBFC-4EE3-9E0E-2C152FFB281D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9E0AF3-AA41-4945-93AD-0128FB43B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F35EA0-C312-4348-AD07-4C371E824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9E5AF-1EB0-4F19-AB15-61CAA9AC9F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113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FD628D-D6DC-4748-B118-14699EC98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61D648-95A2-4BE1-A848-662931554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451B8F-D477-4482-A4C8-5BD3CD706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661E-DBFC-4EE3-9E0E-2C152FFB281D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BB6FCE-1283-4485-9A67-D2A3088E0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5C6C18-3668-4165-BC1D-99D4636BA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9E5AF-1EB0-4F19-AB15-61CAA9AC9F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021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AF4C27-4E79-4791-A7CC-1C0B4E728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5E497B-78E0-47EA-8505-56424709BB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B7CDE37-7661-4281-B172-6E43D2D26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5183ECB-950E-40C4-A06D-97D591265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661E-DBFC-4EE3-9E0E-2C152FFB281D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F0CF36-A8FB-4B0D-BA46-F9E8156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F101E9-65D8-4128-8D8F-7C37F60B4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9E5AF-1EB0-4F19-AB15-61CAA9AC9F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489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8CC4EF-C69F-4DCB-A2D8-5B6365B54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781D3C8-2FAB-49AD-ADBF-F2A1AD808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9E99D7F-0557-4668-BC64-3FF83E2C5F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1A4EBD8-DAFB-4E72-BEBC-A3D0A191DF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D6DC1A5-BEE0-4A50-87EE-537FB2278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88DE98A-7ED5-42F5-9DCB-694F6731C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661E-DBFC-4EE3-9E0E-2C152FFB281D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EEFDAEB-79C2-4628-8236-BB763989A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CBFDDB8-2B07-4DDC-8AE6-CCC1B82B8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9E5AF-1EB0-4F19-AB15-61CAA9AC9F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23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3B319C-4B7B-4294-A965-59E622A50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9E204C7-4D15-451C-964F-1951EEE9C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661E-DBFC-4EE3-9E0E-2C152FFB281D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EB5533C-6496-4539-B9FE-F3CE517A4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818F56-1427-49E5-89F0-8F65F0048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9E5AF-1EB0-4F19-AB15-61CAA9AC9F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342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21E22-AEA3-43D2-BF96-C89ADE1B2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661E-DBFC-4EE3-9E0E-2C152FFB281D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13C42D2-4BA1-4391-8A29-E5ECA6DDE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AACE3AD-4345-4B20-B326-319A2B52B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9E5AF-1EB0-4F19-AB15-61CAA9AC9F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17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95F333-1AB7-4600-8714-C8A1D9422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82276A-6711-41D3-B5E2-81DEC33EA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2515CD4-3500-47B7-BD30-C7CA1FE8DE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0A411A8-825D-4FD3-AF3C-289BC9906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661E-DBFC-4EE3-9E0E-2C152FFB281D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D1EA22-21B9-4920-B9DF-CC41F121C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A0BB99-1EBC-4C81-9D7E-A6F7AE053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9E5AF-1EB0-4F19-AB15-61CAA9AC9F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987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760DBC-D3CC-44E5-8B51-5067A07ED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50C460C-318E-4A76-8C4B-8658D0D6EA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F5F7EBD-FDA8-454C-9054-025E5E2C9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E6F2C9-59F3-47D5-87FE-4759B2AB8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661E-DBFC-4EE3-9E0E-2C152FFB281D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931EE62-3F23-48C6-95F8-DE40D4969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682E37C-F4CF-4322-95AE-7DF227FFA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9E5AF-1EB0-4F19-AB15-61CAA9AC9F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8785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1A3F97C-56B7-4D7C-A096-94ACBE6E7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F530CF4-D615-49C1-8407-0C97627DB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666BFC-857E-4367-BD5B-1EEA24BA31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5661E-DBFC-4EE3-9E0E-2C152FFB281D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65C10D-C884-4951-8405-446135610A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1D0694-EF1E-403C-809C-7A902E2DC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9E5AF-1EB0-4F19-AB15-61CAA9AC9F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634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1092127-C34D-6ED3-CF1D-618FE0116BFB}"/>
              </a:ext>
            </a:extLst>
          </p:cNvPr>
          <p:cNvSpPr txBox="1"/>
          <p:nvPr/>
        </p:nvSpPr>
        <p:spPr>
          <a:xfrm>
            <a:off x="1047905" y="2313741"/>
            <a:ext cx="10460125" cy="330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7077" indent="-387077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ja-JP" altLang="en-US" sz="298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本研究において開示すべき</a:t>
            </a:r>
            <a:r>
              <a:rPr lang="en-US" altLang="ja-JP" sz="298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COI</a:t>
            </a:r>
            <a:r>
              <a:rPr lang="ja-JP" altLang="en-US" sz="298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関係にある企業として、</a:t>
            </a:r>
            <a:endParaRPr lang="en-US" altLang="ja-JP" sz="298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ja-JP" altLang="en-US" sz="298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①受託研究・共同研究費：　</a:t>
            </a:r>
            <a:r>
              <a:rPr lang="en-US" altLang="ja-JP" sz="298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A</a:t>
            </a:r>
            <a:r>
              <a:rPr lang="ja-JP" altLang="en-US" sz="298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食品株式会社</a:t>
            </a:r>
            <a:endParaRPr lang="en-US" altLang="ja-JP" sz="298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ja-JP" sz="298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②</a:t>
            </a:r>
            <a:r>
              <a:rPr lang="ja-JP" altLang="en-US" sz="298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奨学寄附金：　</a:t>
            </a:r>
            <a:r>
              <a:rPr lang="en-US" altLang="ja-JP" sz="298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B</a:t>
            </a:r>
            <a:r>
              <a:rPr lang="ja-JP" altLang="en-US" sz="298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製薬株式会社</a:t>
            </a:r>
            <a:endParaRPr lang="en-US" altLang="ja-JP" sz="298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ja-JP" sz="298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marL="335480" indent="-33548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ja-JP" altLang="en-US" sz="298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本研究は、○○ 大学</a:t>
            </a:r>
            <a:r>
              <a:rPr lang="en-US" altLang="ja-JP" sz="298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 </a:t>
            </a:r>
            <a:r>
              <a:rPr lang="ja-JP" altLang="en-US" sz="298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「△△</a:t>
            </a:r>
            <a:r>
              <a:rPr lang="en-US" altLang="ja-JP" sz="298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 </a:t>
            </a:r>
            <a:r>
              <a:rPr lang="ja-JP" altLang="en-US" sz="298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研究倫理審査委員会」の承認（番号</a:t>
            </a:r>
            <a:r>
              <a:rPr lang="en-US" altLang="ja-JP" sz="298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-2025-079</a:t>
            </a:r>
            <a:r>
              <a:rPr lang="ja-JP" altLang="en-US" sz="298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）、ならびにヘルシンキ宣言のもと実施された。</a:t>
            </a:r>
            <a:endParaRPr lang="en-US" altLang="ja-JP" sz="298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EC6F1B2-23DF-2764-F06E-2B8A6D36F1D6}"/>
              </a:ext>
            </a:extLst>
          </p:cNvPr>
          <p:cNvSpPr txBox="1"/>
          <p:nvPr/>
        </p:nvSpPr>
        <p:spPr>
          <a:xfrm>
            <a:off x="463132" y="648113"/>
            <a:ext cx="8848897" cy="10095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ja-JP" sz="2980" dirty="0">
                <a:solidFill>
                  <a:schemeClr val="tx1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COI</a:t>
            </a:r>
            <a:r>
              <a:rPr lang="ja-JP" altLang="en-US" sz="2980">
                <a:solidFill>
                  <a:schemeClr val="tx1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の開示（利益相反「あり」の場合）　ならびに</a:t>
            </a:r>
            <a:endParaRPr lang="en-US" altLang="ja-JP" sz="2980" dirty="0">
              <a:solidFill>
                <a:schemeClr val="tx1"/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algn="ctr"/>
            <a:r>
              <a:rPr lang="ja-JP" altLang="en-US" sz="2980">
                <a:solidFill>
                  <a:schemeClr val="tx1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研究倫理審査の手続きについての表記の例</a:t>
            </a:r>
          </a:p>
        </p:txBody>
      </p:sp>
    </p:spTree>
    <p:extLst>
      <p:ext uri="{BB962C8B-B14F-4D97-AF65-F5344CB8AC3E}">
        <p14:creationId xmlns:p14="http://schemas.microsoft.com/office/powerpoint/2010/main" val="2268255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Hiragino Maru Gothic Pro W4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小谷　孝子</dc:creator>
  <cp:lastModifiedBy>小谷　孝子</cp:lastModifiedBy>
  <cp:revision>1</cp:revision>
  <dcterms:created xsi:type="dcterms:W3CDTF">2025-06-20T11:34:24Z</dcterms:created>
  <dcterms:modified xsi:type="dcterms:W3CDTF">2025-06-20T11:35:16Z</dcterms:modified>
</cp:coreProperties>
</file>